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0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227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834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254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449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590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098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146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0944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06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857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436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68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32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864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254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433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E91DE3E-D3EC-4F36-90FA-2D5CA8F38187}" type="datetimeFigureOut">
              <a:rPr lang="en-IN" smtClean="0"/>
              <a:t>27-12-2023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D953C59-EF1F-4BB8-9EF8-158192BA47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4514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5CAC-25FC-8147-2E63-6CD8329B8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889" y="1066799"/>
            <a:ext cx="8676222" cy="2422849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N" sz="9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lgerian" panose="04020705040A02060702" pitchFamily="82" charset="0"/>
              </a:rPr>
              <a:t>DHL QUIZ</a:t>
            </a:r>
            <a:br>
              <a:rPr lang="en-IN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lgerian" panose="04020705040A02060702" pitchFamily="82" charset="0"/>
              </a:rPr>
            </a:br>
            <a:r>
              <a:rPr lang="en-IN" sz="6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lgerian" panose="04020705040A02060702" pitchFamily="82" charset="0"/>
              </a:rPr>
              <a:t>31</a:t>
            </a:r>
            <a:r>
              <a:rPr lang="en-IN" sz="6600" b="1" baseline="300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lgerian" panose="04020705040A02060702" pitchFamily="82" charset="0"/>
              </a:rPr>
              <a:t>ST</a:t>
            </a:r>
            <a:r>
              <a:rPr lang="en-IN" sz="6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lgerian" panose="04020705040A02060702" pitchFamily="82" charset="0"/>
              </a:rPr>
              <a:t> DECEMBER 202</a:t>
            </a:r>
            <a:r>
              <a:rPr lang="en-IN" sz="6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42AE8-EED5-7366-543B-C7FED1B6D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0306" y="3699588"/>
            <a:ext cx="6671388" cy="937727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IN" sz="60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Maiandra GD" panose="020E0502030308020204" pitchFamily="34" charset="0"/>
              </a:rPr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327045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60C46-115C-F281-E7C0-873C009E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-381000"/>
            <a:ext cx="13869987" cy="1905000"/>
          </a:xfrm>
        </p:spPr>
        <p:txBody>
          <a:bodyPr>
            <a:normAutofit/>
          </a:bodyPr>
          <a:lstStyle/>
          <a:p>
            <a:r>
              <a:rPr lang="en-IN" sz="43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Q.5. NAME THIS INHABITANT OF SAVANNA.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BE8FFD-E5C8-C18F-62E2-AFC4290970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234440"/>
            <a:ext cx="6604000" cy="4953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D6C3E-33C0-0E2D-FC22-9882E4A29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2633" y="2148840"/>
            <a:ext cx="4876800" cy="31242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5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GUINEA PIG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5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WOMBAT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5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CAPYBARA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5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PACA</a:t>
            </a:r>
          </a:p>
        </p:txBody>
      </p:sp>
    </p:spTree>
    <p:extLst>
      <p:ext uri="{BB962C8B-B14F-4D97-AF65-F5344CB8AC3E}">
        <p14:creationId xmlns:p14="http://schemas.microsoft.com/office/powerpoint/2010/main" val="4144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3FC0EC-AB55-1699-DB4D-9A8DF5EF3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2" y="2476500"/>
            <a:ext cx="9905998" cy="1905000"/>
          </a:xfrm>
        </p:spPr>
        <p:txBody>
          <a:bodyPr>
            <a:normAutofit/>
          </a:bodyPr>
          <a:lstStyle/>
          <a:p>
            <a:r>
              <a:rPr lang="en-IN" sz="96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CAPYBARA</a:t>
            </a:r>
          </a:p>
        </p:txBody>
      </p:sp>
    </p:spTree>
    <p:extLst>
      <p:ext uri="{BB962C8B-B14F-4D97-AF65-F5344CB8AC3E}">
        <p14:creationId xmlns:p14="http://schemas.microsoft.com/office/powerpoint/2010/main" val="289263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31D3-4CC6-9DE0-FDFB-90DA0200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72" y="-304800"/>
            <a:ext cx="11660187" cy="1905000"/>
          </a:xfrm>
        </p:spPr>
        <p:txBody>
          <a:bodyPr>
            <a:normAutofit/>
          </a:bodyPr>
          <a:lstStyle/>
          <a:p>
            <a:r>
              <a:rPr lang="en-IN" sz="48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Q.6. NAME THE ART AND ITS ARTIST.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FB7C84-9BBA-8463-6679-4E05B4F99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1" y="1371600"/>
            <a:ext cx="11399518" cy="5223094"/>
          </a:xfrm>
        </p:spPr>
      </p:pic>
    </p:spTree>
    <p:extLst>
      <p:ext uri="{BB962C8B-B14F-4D97-AF65-F5344CB8AC3E}">
        <p14:creationId xmlns:p14="http://schemas.microsoft.com/office/powerpoint/2010/main" val="7541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00D0A5-D22A-25A7-182D-D1660E7E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2476500"/>
            <a:ext cx="12605068" cy="1905000"/>
          </a:xfrm>
        </p:spPr>
        <p:txBody>
          <a:bodyPr>
            <a:noAutofit/>
          </a:bodyPr>
          <a:lstStyle/>
          <a:p>
            <a:r>
              <a:rPr lang="en-IN" sz="75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THE STARRY NIGHT </a:t>
            </a:r>
            <a:br>
              <a:rPr lang="en-IN" sz="75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</a:br>
            <a:r>
              <a:rPr lang="en-IN" sz="75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BY VINCENT VAN GOGH</a:t>
            </a:r>
          </a:p>
        </p:txBody>
      </p:sp>
    </p:spTree>
    <p:extLst>
      <p:ext uri="{BB962C8B-B14F-4D97-AF65-F5344CB8AC3E}">
        <p14:creationId xmlns:p14="http://schemas.microsoft.com/office/powerpoint/2010/main" val="312347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lace of Versailles, France.">
            <a:extLst>
              <a:ext uri="{FF2B5EF4-FFF2-40B4-BE49-F238E27FC236}">
                <a16:creationId xmlns:a16="http://schemas.microsoft.com/office/drawing/2014/main" id="{168584B2-08D6-CAFB-848D-A6BDD6D9A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998346"/>
            <a:ext cx="11902440" cy="4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F26DD8-099F-1CD2-7797-29F4CB47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0"/>
            <a:ext cx="12390120" cy="1905000"/>
          </a:xfrm>
        </p:spPr>
        <p:txBody>
          <a:bodyPr>
            <a:noAutofit/>
          </a:bodyPr>
          <a:lstStyle/>
          <a:p>
            <a:r>
              <a:rPr lang="en-IN" sz="40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Q.7. NAME THIS PALACE WHICH WAS THE RESIDENCE OF KING LOUIS XVI AND ALSO ITS LOCATION.</a:t>
            </a:r>
          </a:p>
        </p:txBody>
      </p:sp>
    </p:spTree>
    <p:extLst>
      <p:ext uri="{BB962C8B-B14F-4D97-AF65-F5344CB8AC3E}">
        <p14:creationId xmlns:p14="http://schemas.microsoft.com/office/powerpoint/2010/main" val="603296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376B-AF95-A916-2847-C22948DA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72" y="2476500"/>
            <a:ext cx="13869987" cy="1905000"/>
          </a:xfrm>
        </p:spPr>
        <p:txBody>
          <a:bodyPr>
            <a:noAutofit/>
          </a:bodyPr>
          <a:lstStyle/>
          <a:p>
            <a:r>
              <a:rPr lang="en-IN" sz="60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THE PALACE OF VERSAILLES</a:t>
            </a:r>
          </a:p>
        </p:txBody>
      </p:sp>
    </p:spTree>
    <p:extLst>
      <p:ext uri="{BB962C8B-B14F-4D97-AF65-F5344CB8AC3E}">
        <p14:creationId xmlns:p14="http://schemas.microsoft.com/office/powerpoint/2010/main" val="1165155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D881F-C984-A009-EA6C-AC03AE7D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-198120"/>
            <a:ext cx="12696507" cy="1905000"/>
          </a:xfrm>
        </p:spPr>
        <p:txBody>
          <a:bodyPr>
            <a:normAutofit/>
          </a:bodyPr>
          <a:lstStyle/>
          <a:p>
            <a:r>
              <a:rPr lang="en-IN" sz="5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Q.8.WHICH COUNTRY’S FLAG IS THIS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93116-B896-5F34-495C-C90F76660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1325879"/>
            <a:ext cx="11494770" cy="53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4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6004-DD73-7358-5258-DAA69A5C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853" y="2270760"/>
            <a:ext cx="9905998" cy="1905000"/>
          </a:xfrm>
        </p:spPr>
        <p:txBody>
          <a:bodyPr>
            <a:normAutofit/>
          </a:bodyPr>
          <a:lstStyle/>
          <a:p>
            <a: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BHUTAN</a:t>
            </a:r>
          </a:p>
        </p:txBody>
      </p:sp>
    </p:spTree>
    <p:extLst>
      <p:ext uri="{BB962C8B-B14F-4D97-AF65-F5344CB8AC3E}">
        <p14:creationId xmlns:p14="http://schemas.microsoft.com/office/powerpoint/2010/main" val="396626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4F58-A5B8-26B9-9355-6868EF87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26" y="0"/>
            <a:ext cx="11644947" cy="1905000"/>
          </a:xfrm>
        </p:spPr>
        <p:txBody>
          <a:bodyPr>
            <a:noAutofit/>
          </a:bodyPr>
          <a:lstStyle/>
          <a:p>
            <a:r>
              <a:rPr lang="en-IN" sz="44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Q.9. NAME THIS FAMOUS TREE WHICH IS RELATED TO MYTHOLOGIES 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10A2F3-CE05-E689-F355-2B28292E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1821656"/>
            <a:ext cx="11644947" cy="48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0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D7517-EC81-68CF-1094-2531089E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73" y="2476500"/>
            <a:ext cx="9905998" cy="1905000"/>
          </a:xfrm>
        </p:spPr>
        <p:txBody>
          <a:bodyPr>
            <a:normAutofit/>
          </a:bodyPr>
          <a:lstStyle/>
          <a:p>
            <a:r>
              <a:rPr lang="en-IN" sz="96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BAOBAB</a:t>
            </a:r>
          </a:p>
        </p:txBody>
      </p:sp>
    </p:spTree>
    <p:extLst>
      <p:ext uri="{BB962C8B-B14F-4D97-AF65-F5344CB8AC3E}">
        <p14:creationId xmlns:p14="http://schemas.microsoft.com/office/powerpoint/2010/main" val="356718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2767E9-F769-E260-3F0C-F999832B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01" y="328863"/>
            <a:ext cx="11724356" cy="1905000"/>
          </a:xfrm>
        </p:spPr>
        <p:txBody>
          <a:bodyPr>
            <a:noAutofit/>
          </a:bodyPr>
          <a:lstStyle/>
          <a:p>
            <a:r>
              <a:rPr lang="en-US" sz="3600" b="0" i="0" dirty="0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  <a:t>Q.1. What is the name of this pastry, which is typically made of a layered yeast-leavened dough with butter?</a:t>
            </a:r>
            <a:br>
              <a:rPr lang="en-US" sz="3600" b="0" i="0" dirty="0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</a:br>
            <a:endParaRPr lang="en-IN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61BF44-711A-3098-89F4-673EE0AF84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343" y="2370221"/>
            <a:ext cx="6007128" cy="399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D520DA4-9D9A-E0CD-7D29-0E834A377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4592" y="2370220"/>
            <a:ext cx="4876800" cy="3998495"/>
          </a:xfrm>
        </p:spPr>
        <p:txBody>
          <a:bodyPr/>
          <a:lstStyle/>
          <a:p>
            <a:pPr marL="0" indent="0" algn="l" fontAlgn="base">
              <a:buNone/>
            </a:pPr>
            <a:r>
              <a:rPr lang="fr-FR" sz="5000" b="0" i="0" dirty="0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  <a:t>A. Macarons</a:t>
            </a:r>
          </a:p>
          <a:p>
            <a:pPr marL="0" indent="0" algn="l" fontAlgn="base">
              <a:buNone/>
            </a:pPr>
            <a:r>
              <a:rPr lang="fr-FR" sz="5000" b="0" i="0" dirty="0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  <a:t>B. Croissants</a:t>
            </a:r>
          </a:p>
          <a:p>
            <a:pPr marL="0" indent="0" algn="l" fontAlgn="base">
              <a:buNone/>
            </a:pPr>
            <a:r>
              <a:rPr lang="fr-FR" sz="5000" b="0" i="0" dirty="0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  <a:t>C. </a:t>
            </a:r>
            <a:r>
              <a:rPr lang="fr-FR" sz="50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  <a:t>Danishes</a:t>
            </a:r>
            <a:endParaRPr lang="fr-FR" sz="5000" b="0" i="0" dirty="0">
              <a:solidFill>
                <a:schemeClr val="tx1">
                  <a:lumMod val="95000"/>
                </a:schemeClr>
              </a:solidFill>
              <a:effectLst/>
              <a:latin typeface="fredoka one" panose="02000000000000000000" pitchFamily="2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7606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BEB7-0A11-E2CA-CBDA-4285B414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93" y="389748"/>
            <a:ext cx="9905998" cy="1042811"/>
          </a:xfrm>
        </p:spPr>
        <p:txBody>
          <a:bodyPr>
            <a:noAutofit/>
          </a:bodyPr>
          <a:lstStyle/>
          <a:p>
            <a:r>
              <a:rPr lang="en-IN" sz="48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Q.10. NAME THIS DOG BREED</a:t>
            </a:r>
            <a:br>
              <a:rPr lang="en-IN" sz="48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</a:br>
            <a:endParaRPr lang="en-IN" sz="4800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fredoka one" panose="02000000000000000000" pitchFamily="2" charset="0"/>
            </a:endParaRPr>
          </a:p>
        </p:txBody>
      </p:sp>
      <p:pic>
        <p:nvPicPr>
          <p:cNvPr id="3074" name="Picture 2" descr="Black and white Siberian husky dog.  Working sled dog originated in Siberia.">
            <a:extLst>
              <a:ext uri="{FF2B5EF4-FFF2-40B4-BE49-F238E27FC236}">
                <a16:creationId xmlns:a16="http://schemas.microsoft.com/office/drawing/2014/main" id="{0F2B6DB6-A685-256A-B507-A3CB44A3F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" y="1219200"/>
            <a:ext cx="11730055" cy="53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66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15EEF-9CD7-8AC5-9EF0-9F1254D1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758440"/>
            <a:ext cx="11263947" cy="1905000"/>
          </a:xfrm>
        </p:spPr>
        <p:txBody>
          <a:bodyPr>
            <a:noAutofit/>
          </a:bodyPr>
          <a:lstStyle/>
          <a:p>
            <a: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SIBERIAN HUSKY</a:t>
            </a:r>
          </a:p>
        </p:txBody>
      </p:sp>
    </p:spTree>
    <p:extLst>
      <p:ext uri="{BB962C8B-B14F-4D97-AF65-F5344CB8AC3E}">
        <p14:creationId xmlns:p14="http://schemas.microsoft.com/office/powerpoint/2010/main" val="4103693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6DA7-FDAC-8F64-D07F-6751CFB3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9" y="0"/>
            <a:ext cx="12673979" cy="1905000"/>
          </a:xfrm>
        </p:spPr>
        <p:txBody>
          <a:bodyPr>
            <a:noAutofit/>
          </a:bodyPr>
          <a:lstStyle/>
          <a:p>
            <a:r>
              <a:rPr lang="en-IN" sz="6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Q.1. WHICH FAMOUS PERSONALITY’S VOICE IS THIS ?</a:t>
            </a:r>
          </a:p>
        </p:txBody>
      </p:sp>
      <p:pic>
        <p:nvPicPr>
          <p:cNvPr id="6" name="Virat Kohli - loudest cheer as ICC Cricket World Cup">
            <a:hlinkClick r:id="" action="ppaction://media"/>
            <a:extLst>
              <a:ext uri="{FF2B5EF4-FFF2-40B4-BE49-F238E27FC236}">
                <a16:creationId xmlns:a16="http://schemas.microsoft.com/office/drawing/2014/main" id="{BA85B572-F49E-6356-3521-710D19CAB01E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735" y="2145886"/>
            <a:ext cx="4712114" cy="4712114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2F1F3A-4A8D-E300-070B-3AE594CE1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0342" y="2428460"/>
            <a:ext cx="6312936" cy="31242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4000" dirty="0">
                <a:latin typeface="fredoka one" panose="02000000000000000000" pitchFamily="2" charset="0"/>
              </a:rPr>
              <a:t>AAMIR KHAN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latin typeface="fredoka one" panose="02000000000000000000" pitchFamily="2" charset="0"/>
              </a:rPr>
              <a:t>VIRAT KOHLI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latin typeface="fredoka one" panose="02000000000000000000" pitchFamily="2" charset="0"/>
              </a:rPr>
              <a:t>SACHIN TENDULKAR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latin typeface="fredoka one" panose="02000000000000000000" pitchFamily="2" charset="0"/>
              </a:rPr>
              <a:t>ASHISH NEHRA</a:t>
            </a:r>
          </a:p>
        </p:txBody>
      </p:sp>
    </p:spTree>
    <p:extLst>
      <p:ext uri="{BB962C8B-B14F-4D97-AF65-F5344CB8AC3E}">
        <p14:creationId xmlns:p14="http://schemas.microsoft.com/office/powerpoint/2010/main" val="95862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EBA6-9F90-D19A-483B-D5E0168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630680"/>
            <a:ext cx="8823960" cy="3200400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IN" sz="11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VIRAT KOHLI</a:t>
            </a:r>
          </a:p>
        </p:txBody>
      </p:sp>
    </p:spTree>
    <p:extLst>
      <p:ext uri="{BB962C8B-B14F-4D97-AF65-F5344CB8AC3E}">
        <p14:creationId xmlns:p14="http://schemas.microsoft.com/office/powerpoint/2010/main" val="1416953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29A1-0061-41BB-0175-B7811471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9" y="114300"/>
            <a:ext cx="13260387" cy="1905000"/>
          </a:xfrm>
        </p:spPr>
        <p:txBody>
          <a:bodyPr>
            <a:noAutofit/>
          </a:bodyPr>
          <a:lstStyle/>
          <a:p>
            <a:r>
              <a:rPr lang="en-IN" sz="6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Q.2. identify which bird’s sound is this ?</a:t>
            </a:r>
          </a:p>
        </p:txBody>
      </p:sp>
      <p:pic>
        <p:nvPicPr>
          <p:cNvPr id="6" name="Red Billed Hornbill - Bird Sound">
            <a:hlinkClick r:id="" action="ppaction://media"/>
            <a:extLst>
              <a:ext uri="{FF2B5EF4-FFF2-40B4-BE49-F238E27FC236}">
                <a16:creationId xmlns:a16="http://schemas.microsoft.com/office/drawing/2014/main" id="{9DB7B003-BD69-F75D-B360-6A88218F4F49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13" y="2514600"/>
            <a:ext cx="4186997" cy="4186997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095169-F970-D3AF-8C52-D0244B81C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69" y="2776331"/>
            <a:ext cx="4876800" cy="312420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INDIAN HORNBILL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TOUCAN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KINGFISHER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FLAMINGO</a:t>
            </a:r>
          </a:p>
        </p:txBody>
      </p:sp>
    </p:spTree>
    <p:extLst>
      <p:ext uri="{BB962C8B-B14F-4D97-AF65-F5344CB8AC3E}">
        <p14:creationId xmlns:p14="http://schemas.microsoft.com/office/powerpoint/2010/main" val="585061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AAB0-F126-451E-90D8-9AED5E01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656" y="2100469"/>
            <a:ext cx="11322257" cy="1905000"/>
          </a:xfrm>
        </p:spPr>
        <p:txBody>
          <a:bodyPr>
            <a:noAutofit/>
          </a:bodyPr>
          <a:lstStyle/>
          <a:p>
            <a:r>
              <a:rPr lang="en-IN" sz="9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Indian hornbill</a:t>
            </a:r>
          </a:p>
        </p:txBody>
      </p:sp>
    </p:spTree>
    <p:extLst>
      <p:ext uri="{BB962C8B-B14F-4D97-AF65-F5344CB8AC3E}">
        <p14:creationId xmlns:p14="http://schemas.microsoft.com/office/powerpoint/2010/main" val="3359265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7C6B6-06D3-A084-88F8-BB440081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42" y="0"/>
            <a:ext cx="12673979" cy="1905000"/>
          </a:xfrm>
        </p:spPr>
        <p:txBody>
          <a:bodyPr>
            <a:noAutofit/>
          </a:bodyPr>
          <a:lstStyle/>
          <a:p>
            <a:r>
              <a:rPr lang="en-IN" sz="6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Q.3. IDENTIFY THIS MUSICAL INSTRUMENT.</a:t>
            </a:r>
          </a:p>
        </p:txBody>
      </p:sp>
      <p:pic>
        <p:nvPicPr>
          <p:cNvPr id="6" name="Santoor">
            <a:hlinkClick r:id="" action="ppaction://media"/>
            <a:extLst>
              <a:ext uri="{FF2B5EF4-FFF2-40B4-BE49-F238E27FC236}">
                <a16:creationId xmlns:a16="http://schemas.microsoft.com/office/drawing/2014/main" id="{2A209235-E41E-9856-3D6F-A4F54DE44894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439" y="2403889"/>
            <a:ext cx="4621143" cy="462114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9DA689-86F9-34C0-0E7C-6949520E20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VIOLIN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SANTOOR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XYLOPHONE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VEENA</a:t>
            </a:r>
          </a:p>
        </p:txBody>
      </p:sp>
    </p:spTree>
    <p:extLst>
      <p:ext uri="{BB962C8B-B14F-4D97-AF65-F5344CB8AC3E}">
        <p14:creationId xmlns:p14="http://schemas.microsoft.com/office/powerpoint/2010/main" val="189114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E37F-D0E4-70EE-6F62-775B3576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039" y="2476500"/>
            <a:ext cx="9905998" cy="1905000"/>
          </a:xfrm>
        </p:spPr>
        <p:txBody>
          <a:bodyPr>
            <a:normAutofit/>
          </a:bodyPr>
          <a:lstStyle/>
          <a:p>
            <a:r>
              <a:rPr lang="en-IN" sz="9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SANTOOR</a:t>
            </a:r>
          </a:p>
        </p:txBody>
      </p:sp>
    </p:spTree>
    <p:extLst>
      <p:ext uri="{BB962C8B-B14F-4D97-AF65-F5344CB8AC3E}">
        <p14:creationId xmlns:p14="http://schemas.microsoft.com/office/powerpoint/2010/main" val="127114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5F96-4D7E-B5CF-C5CF-CB13DAFC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5" y="114300"/>
            <a:ext cx="12077630" cy="1905000"/>
          </a:xfrm>
        </p:spPr>
        <p:txBody>
          <a:bodyPr>
            <a:noAutofit/>
          </a:bodyPr>
          <a:lstStyle/>
          <a:p>
            <a:r>
              <a:rPr lang="en-IN" sz="6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Q.4. IDENTIFY WHICH BRAND’S ANTHEM IS THIS ?</a:t>
            </a:r>
          </a:p>
        </p:txBody>
      </p:sp>
      <p:pic>
        <p:nvPicPr>
          <p:cNvPr id="5" name="Mil Ke Harayenge - Dettol Anthem ! Motivational ! Hindi Song">
            <a:hlinkClick r:id="" action="ppaction://media"/>
            <a:extLst>
              <a:ext uri="{FF2B5EF4-FFF2-40B4-BE49-F238E27FC236}">
                <a16:creationId xmlns:a16="http://schemas.microsoft.com/office/drawing/2014/main" id="{897C209A-75D5-0D10-CCF6-A586E0837482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473" y="2548421"/>
            <a:ext cx="4216814" cy="421681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6A77A-E42C-6515-1D44-7238A6359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875722"/>
            <a:ext cx="4876800" cy="31242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SAVLON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DETTOL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CLINIC PLUS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8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LIZOL</a:t>
            </a:r>
          </a:p>
        </p:txBody>
      </p:sp>
    </p:spTree>
    <p:extLst>
      <p:ext uri="{BB962C8B-B14F-4D97-AF65-F5344CB8AC3E}">
        <p14:creationId xmlns:p14="http://schemas.microsoft.com/office/powerpoint/2010/main" val="82914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6DCF-654A-6EEA-9C11-B24E0082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629" y="1338469"/>
            <a:ext cx="12465257" cy="4181061"/>
          </a:xfrm>
        </p:spPr>
        <p:txBody>
          <a:bodyPr>
            <a:normAutofit/>
          </a:bodyPr>
          <a:lstStyle/>
          <a:p>
            <a:r>
              <a:rPr lang="en-IN" sz="9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DETTOL</a:t>
            </a:r>
          </a:p>
        </p:txBody>
      </p:sp>
    </p:spTree>
    <p:extLst>
      <p:ext uri="{BB962C8B-B14F-4D97-AF65-F5344CB8AC3E}">
        <p14:creationId xmlns:p14="http://schemas.microsoft.com/office/powerpoint/2010/main" val="409883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4133E8-8DD5-91F6-F6BC-730D1CA3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727158"/>
            <a:ext cx="9905998" cy="1905000"/>
          </a:xfrm>
        </p:spPr>
        <p:txBody>
          <a:bodyPr>
            <a:noAutofit/>
          </a:bodyPr>
          <a:lstStyle/>
          <a:p>
            <a:r>
              <a:rPr lang="fr-FR" sz="9600" b="0" i="0" dirty="0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  <a:t>B. Croissants</a:t>
            </a:r>
            <a:br>
              <a:rPr lang="fr-FR" sz="9600" b="0" i="0" dirty="0">
                <a:solidFill>
                  <a:schemeClr val="tx1">
                    <a:lumMod val="95000"/>
                  </a:schemeClr>
                </a:solidFill>
                <a:effectLst/>
                <a:latin typeface="fredoka one" panose="02000000000000000000" pitchFamily="2" charset="0"/>
              </a:rPr>
            </a:br>
            <a:endParaRPr lang="en-IN" sz="9600" dirty="0"/>
          </a:p>
        </p:txBody>
      </p:sp>
    </p:spTree>
    <p:extLst>
      <p:ext uri="{BB962C8B-B14F-4D97-AF65-F5344CB8AC3E}">
        <p14:creationId xmlns:p14="http://schemas.microsoft.com/office/powerpoint/2010/main" val="222947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A6D7-8EFB-9902-7E4F-F47D66E6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3" y="0"/>
            <a:ext cx="13230570" cy="1905000"/>
          </a:xfrm>
        </p:spPr>
        <p:txBody>
          <a:bodyPr>
            <a:noAutofit/>
          </a:bodyPr>
          <a:lstStyle/>
          <a:p>
            <a:r>
              <a:rPr lang="en-IN" sz="5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Q.5.WHICH CARTOON CHARACTER’S VOICE IS THIS ?</a:t>
            </a:r>
          </a:p>
        </p:txBody>
      </p:sp>
      <p:pic>
        <p:nvPicPr>
          <p:cNvPr id="5" name="Main Haar Manta Hoon - Chota Bheem Dialogue ! Hindi">
            <a:hlinkClick r:id="" action="ppaction://media"/>
            <a:extLst>
              <a:ext uri="{FF2B5EF4-FFF2-40B4-BE49-F238E27FC236}">
                <a16:creationId xmlns:a16="http://schemas.microsoft.com/office/drawing/2014/main" id="{46AD1568-F45F-C07C-1635-0E352436E044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446" y="2223743"/>
            <a:ext cx="4634257" cy="463425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D6F36-F5F9-329A-F04D-B57B099C5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69" y="2806147"/>
            <a:ext cx="5348840" cy="31242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DORAEMON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BEAST BOY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CHHOTA BHEEM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LITTLE SINGHAM</a:t>
            </a:r>
          </a:p>
        </p:txBody>
      </p:sp>
    </p:spTree>
    <p:extLst>
      <p:ext uri="{BB962C8B-B14F-4D97-AF65-F5344CB8AC3E}">
        <p14:creationId xmlns:p14="http://schemas.microsoft.com/office/powerpoint/2010/main" val="248746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B3F5-D15E-2DB6-CB83-0B38BA90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34" y="2806147"/>
            <a:ext cx="11620431" cy="1905000"/>
          </a:xfrm>
        </p:spPr>
        <p:txBody>
          <a:bodyPr>
            <a:noAutofit/>
          </a:bodyPr>
          <a:lstStyle/>
          <a:p>
            <a:r>
              <a:rPr lang="en-IN" sz="96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CHHOTA BHEEM</a:t>
            </a:r>
          </a:p>
        </p:txBody>
      </p:sp>
    </p:spTree>
    <p:extLst>
      <p:ext uri="{BB962C8B-B14F-4D97-AF65-F5344CB8AC3E}">
        <p14:creationId xmlns:p14="http://schemas.microsoft.com/office/powerpoint/2010/main" val="341744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F7C7-DD3F-B5EA-1A71-4FAE6D0D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84" y="241853"/>
            <a:ext cx="12266474" cy="1905000"/>
          </a:xfrm>
        </p:spPr>
        <p:txBody>
          <a:bodyPr>
            <a:noAutofit/>
          </a:bodyPr>
          <a:lstStyle/>
          <a:p>
            <a:r>
              <a:rPr lang="en-IN" sz="6000" dirty="0"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Q.6.WHICH GREAT PERSONALITY’S VOICE IS THIS ?</a:t>
            </a:r>
          </a:p>
        </p:txBody>
      </p:sp>
      <p:pic>
        <p:nvPicPr>
          <p:cNvPr id="5" name="Apj Abdul Kalam - Success Speech">
            <a:hlinkClick r:id="" action="ppaction://media"/>
            <a:extLst>
              <a:ext uri="{FF2B5EF4-FFF2-40B4-BE49-F238E27FC236}">
                <a16:creationId xmlns:a16="http://schemas.microsoft.com/office/drawing/2014/main" id="{B250F73B-1851-B03E-F2C3-F146D0E066C2}"/>
              </a:ext>
            </a:extLst>
          </p:cNvPr>
          <p:cNvPicPr>
            <a:picLocks noGrp="1" noChangeAspect="1"/>
          </p:cNvPicPr>
          <p:nvPr>
            <p:ph sz="half"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7721" y="2593910"/>
            <a:ext cx="5440966" cy="4367830"/>
          </a:xfrm>
        </p:spPr>
      </p:pic>
    </p:spTree>
    <p:extLst>
      <p:ext uri="{BB962C8B-B14F-4D97-AF65-F5344CB8AC3E}">
        <p14:creationId xmlns:p14="http://schemas.microsoft.com/office/powerpoint/2010/main" val="87054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05B2-0E8E-52F0-B5DE-79C71B3F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0"/>
            <a:ext cx="14303995" cy="1905000"/>
          </a:xfrm>
        </p:spPr>
        <p:txBody>
          <a:bodyPr>
            <a:noAutofit/>
          </a:bodyPr>
          <a:lstStyle/>
          <a:p>
            <a:r>
              <a:rPr lang="en-IN" sz="8500" dirty="0">
                <a:latin typeface="fredoka one" panose="02000000000000000000" pitchFamily="2" charset="0"/>
              </a:rPr>
              <a:t>DR.APJ APDUL KALAM</a:t>
            </a:r>
          </a:p>
        </p:txBody>
      </p:sp>
    </p:spTree>
    <p:extLst>
      <p:ext uri="{BB962C8B-B14F-4D97-AF65-F5344CB8AC3E}">
        <p14:creationId xmlns:p14="http://schemas.microsoft.com/office/powerpoint/2010/main" val="13047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61FAD-B805-B69F-EBF8-4E4B8045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98" y="0"/>
            <a:ext cx="11604204" cy="1905000"/>
          </a:xfrm>
        </p:spPr>
        <p:txBody>
          <a:bodyPr>
            <a:noAutofit/>
          </a:bodyPr>
          <a:lstStyle/>
          <a:p>
            <a:r>
              <a:rPr lang="en-IN" sz="6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Q.7. which ANIMAL’S SOUND IS THIS ?</a:t>
            </a:r>
          </a:p>
        </p:txBody>
      </p:sp>
      <p:pic>
        <p:nvPicPr>
          <p:cNvPr id="3" name="Raccoon">
            <a:hlinkClick r:id="" action="ppaction://media"/>
            <a:extLst>
              <a:ext uri="{FF2B5EF4-FFF2-40B4-BE49-F238E27FC236}">
                <a16:creationId xmlns:a16="http://schemas.microsoft.com/office/drawing/2014/main" id="{08DA31D9-9928-6EBA-B772-B831D593D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521" y="1646076"/>
            <a:ext cx="4701397" cy="47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6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45237-664B-15B9-5AF0-4BE4B093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123" y="2635897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en-IN" sz="96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RACOON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211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E755-B308-DD44-DEC0-4CFF07B6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90" y="143069"/>
            <a:ext cx="12117387" cy="1905000"/>
          </a:xfrm>
        </p:spPr>
        <p:txBody>
          <a:bodyPr>
            <a:noAutofit/>
          </a:bodyPr>
          <a:lstStyle/>
          <a:p>
            <a:r>
              <a:rPr lang="en-IN" sz="4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Q.8. IDENTIFY THIS CARTOON CHARACTER AS WELL AS NAME THE ARTIST WHO DUBBED THIS IN HINDI. </a:t>
            </a:r>
          </a:p>
        </p:txBody>
      </p:sp>
      <p:pic>
        <p:nvPicPr>
          <p:cNvPr id="3" name="Aryan Khan ! Son of Mufasa ! The Lion ! Bgm">
            <a:hlinkClick r:id="" action="ppaction://media"/>
            <a:extLst>
              <a:ext uri="{FF2B5EF4-FFF2-40B4-BE49-F238E27FC236}">
                <a16:creationId xmlns:a16="http://schemas.microsoft.com/office/drawing/2014/main" id="{DAECB5A7-60E2-1D15-5359-80C4272D77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0332" y="2141376"/>
            <a:ext cx="4452257" cy="44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23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4C24-E548-3453-235A-B3B99201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68" y="2476500"/>
            <a:ext cx="9905998" cy="1905000"/>
          </a:xfrm>
        </p:spPr>
        <p:txBody>
          <a:bodyPr>
            <a:noAutofit/>
          </a:bodyPr>
          <a:lstStyle/>
          <a:p>
            <a: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       SIMBA</a:t>
            </a:r>
            <a:b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</a:br>
            <a: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ARYAN KHAN</a:t>
            </a:r>
          </a:p>
        </p:txBody>
      </p:sp>
    </p:spTree>
    <p:extLst>
      <p:ext uri="{BB962C8B-B14F-4D97-AF65-F5344CB8AC3E}">
        <p14:creationId xmlns:p14="http://schemas.microsoft.com/office/powerpoint/2010/main" val="120092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0C6F-3C6D-B844-380B-932A70E4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54" y="161731"/>
            <a:ext cx="12350652" cy="1905000"/>
          </a:xfrm>
        </p:spPr>
        <p:txBody>
          <a:bodyPr>
            <a:noAutofit/>
          </a:bodyPr>
          <a:lstStyle/>
          <a:p>
            <a:r>
              <a:rPr lang="en-IN" sz="48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Q.9. IDENTIFY THIS PERSONALITY AS WELL AS TELL FROM WHICH FILM/WEB SERIES THIS DIALOGUE IS ?</a:t>
            </a:r>
          </a:p>
        </p:txBody>
      </p:sp>
      <p:pic>
        <p:nvPicPr>
          <p:cNvPr id="3" name="Aap Bulaye The Papa - Mirzapur - Dialogue">
            <a:hlinkClick r:id="" action="ppaction://media"/>
            <a:extLst>
              <a:ext uri="{FF2B5EF4-FFF2-40B4-BE49-F238E27FC236}">
                <a16:creationId xmlns:a16="http://schemas.microsoft.com/office/drawing/2014/main" id="{59D9F9EA-A6C1-E057-2F2A-DE4340506D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5971" y="2337935"/>
            <a:ext cx="4720058" cy="47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B04A-A36D-83A4-D82A-0400126E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66" y="2195804"/>
            <a:ext cx="9905998" cy="1905000"/>
          </a:xfrm>
        </p:spPr>
        <p:txBody>
          <a:bodyPr>
            <a:noAutofit/>
          </a:bodyPr>
          <a:lstStyle/>
          <a:p>
            <a:pPr algn="ctr"/>
            <a: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PANKAJ TRIPATHI</a:t>
            </a:r>
            <a:b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</a:br>
            <a: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MIRZAPUR</a:t>
            </a:r>
          </a:p>
        </p:txBody>
      </p:sp>
    </p:spTree>
    <p:extLst>
      <p:ext uri="{BB962C8B-B14F-4D97-AF65-F5344CB8AC3E}">
        <p14:creationId xmlns:p14="http://schemas.microsoft.com/office/powerpoint/2010/main" val="352220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9933-F963-C57B-A640-806A625F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6" y="0"/>
            <a:ext cx="11797347" cy="1905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>
                    <a:lumMod val="95000"/>
                  </a:schemeClr>
                </a:solidFill>
                <a:latin typeface="fredoka one" panose="02000000000000000000" pitchFamily="2" charset="0"/>
              </a:rPr>
              <a:t>Q.2.Which historical landmark is this ?</a:t>
            </a:r>
            <a:endParaRPr lang="en-IN" sz="4800" dirty="0">
              <a:solidFill>
                <a:schemeClr val="tx1">
                  <a:lumMod val="95000"/>
                </a:schemeClr>
              </a:solidFill>
              <a:latin typeface="fredoka one" panose="02000000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ABC48-3054-4EBB-5773-B64C09AAD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3699" y="2743200"/>
            <a:ext cx="5458301" cy="31242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40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Dhauladhar</a:t>
            </a:r>
            <a:r>
              <a:rPr lang="en-US" sz="4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  Falls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4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Niagara falls 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4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Angel falls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4000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Steall</a:t>
            </a:r>
            <a:r>
              <a:rPr lang="en-US" sz="4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 falls</a:t>
            </a:r>
          </a:p>
          <a:p>
            <a:pPr marL="0" indent="0">
              <a:buNone/>
            </a:pPr>
            <a:endParaRPr lang="en-US" sz="4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fredoka one" panose="02000000000000000000" pitchFamily="2" charset="0"/>
            </a:endParaRPr>
          </a:p>
        </p:txBody>
      </p:sp>
      <p:pic>
        <p:nvPicPr>
          <p:cNvPr id="3076" name="Picture 4" descr="Niagara Falls, One of The Largest Waterfall in The world - Traveldigg.com">
            <a:extLst>
              <a:ext uri="{FF2B5EF4-FFF2-40B4-BE49-F238E27FC236}">
                <a16:creationId xmlns:a16="http://schemas.microsoft.com/office/drawing/2014/main" id="{08945CF8-3320-1CD3-966A-0B2AB2B044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0" y="2270760"/>
            <a:ext cx="5712177" cy="38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627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0E499-4720-1B63-CBFA-6194847B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" y="0"/>
            <a:ext cx="12540343" cy="1905000"/>
          </a:xfrm>
        </p:spPr>
        <p:txBody>
          <a:bodyPr>
            <a:noAutofit/>
          </a:bodyPr>
          <a:lstStyle/>
          <a:p>
            <a:r>
              <a:rPr lang="en-IN" sz="5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Q.10.WHICH TELEVISION SHOW’S TITLE TRACK IS THIS ? </a:t>
            </a:r>
          </a:p>
        </p:txBody>
      </p:sp>
      <p:pic>
        <p:nvPicPr>
          <p:cNvPr id="3" name="TMKOC Serial Sound Effect - Sony Sab">
            <a:hlinkClick r:id="" action="ppaction://media"/>
            <a:extLst>
              <a:ext uri="{FF2B5EF4-FFF2-40B4-BE49-F238E27FC236}">
                <a16:creationId xmlns:a16="http://schemas.microsoft.com/office/drawing/2014/main" id="{D27FE108-3646-63F1-2752-CC86A2B18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5990" y="2176819"/>
            <a:ext cx="4206875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5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7D9A-A456-BD1B-FB04-4B40B0CE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67" y="1878563"/>
            <a:ext cx="11184326" cy="1905000"/>
          </a:xfrm>
        </p:spPr>
        <p:txBody>
          <a:bodyPr>
            <a:noAutofit/>
          </a:bodyPr>
          <a:lstStyle/>
          <a:p>
            <a:pPr algn="ctr"/>
            <a:r>
              <a:rPr lang="en-IN" sz="9600" dirty="0">
                <a:latin typeface="Fredoka One" panose="02000000000000000000" pitchFamily="2" charset="0"/>
              </a:rPr>
              <a:t>TAARAK MEHTA KA </a:t>
            </a:r>
            <a:br>
              <a:rPr lang="en-IN" sz="9600" dirty="0">
                <a:latin typeface="Fredoka One" panose="02000000000000000000" pitchFamily="2" charset="0"/>
              </a:rPr>
            </a:br>
            <a:r>
              <a:rPr lang="en-IN" sz="9600" dirty="0">
                <a:latin typeface="Fredoka One" panose="02000000000000000000" pitchFamily="2" charset="0"/>
              </a:rPr>
              <a:t>OOLTA CHASHMA</a:t>
            </a:r>
          </a:p>
        </p:txBody>
      </p:sp>
    </p:spTree>
    <p:extLst>
      <p:ext uri="{BB962C8B-B14F-4D97-AF65-F5344CB8AC3E}">
        <p14:creationId xmlns:p14="http://schemas.microsoft.com/office/powerpoint/2010/main" val="303405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6ED60D-C8ED-29F9-C316-91CC59E71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806" y="2712720"/>
            <a:ext cx="12498387" cy="1905000"/>
          </a:xfrm>
        </p:spPr>
        <p:txBody>
          <a:bodyPr>
            <a:noAutofit/>
          </a:bodyPr>
          <a:lstStyle/>
          <a:p>
            <a:r>
              <a:rPr lang="en-IN" sz="96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NIAGARA FALLS</a:t>
            </a:r>
            <a:b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</a:br>
            <a:endParaRPr lang="en-IN" sz="9600" dirty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fredoka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5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BF43-6542-43F1-CFBA-7EA69DEC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52" y="-137160"/>
            <a:ext cx="12239307" cy="1905000"/>
          </a:xfrm>
        </p:spPr>
        <p:txBody>
          <a:bodyPr/>
          <a:lstStyle/>
          <a:p>
            <a:r>
              <a:rPr lang="en-IN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Q.3. IDENTIFY THIS FAMOUS PERSONALITY WHO LED BRITAIN TO VICTORY IN THE SECOND WORLD WAR.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B32AD1-5213-0B88-0DD8-F13A5EFCF7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1" y="1767840"/>
            <a:ext cx="5587845" cy="48327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86529-67FD-56C4-4C87-7D4F7C898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5224" y="1965961"/>
            <a:ext cx="6119655" cy="31242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HIROHITO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VLADMIR LENIN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WINSTON CHURCHILL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3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FRANKLIN D. ROOSEVELT</a:t>
            </a:r>
          </a:p>
        </p:txBody>
      </p:sp>
    </p:spTree>
    <p:extLst>
      <p:ext uri="{BB962C8B-B14F-4D97-AF65-F5344CB8AC3E}">
        <p14:creationId xmlns:p14="http://schemas.microsoft.com/office/powerpoint/2010/main" val="54515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461D54-4EC7-7706-D8D4-C77743DE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2" y="2849880"/>
            <a:ext cx="13671867" cy="1905000"/>
          </a:xfrm>
        </p:spPr>
        <p:txBody>
          <a:bodyPr>
            <a:noAutofit/>
          </a:bodyPr>
          <a:lstStyle/>
          <a:p>
            <a:r>
              <a:rPr lang="en-IN" sz="80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WINSTON CHURCHILL</a:t>
            </a:r>
            <a:br>
              <a:rPr lang="en-IN" sz="80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</a:br>
            <a:endParaRPr lang="en-IN" sz="8000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fredoka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8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4C2E-4720-045D-4F64-3C60EF0F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604274" cy="1905000"/>
          </a:xfrm>
        </p:spPr>
        <p:txBody>
          <a:bodyPr>
            <a:noAutofit/>
          </a:bodyPr>
          <a:lstStyle/>
          <a:p>
            <a:r>
              <a:rPr lang="en-IN" sz="5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Q.4.NAME THIS MAGNIFIED OBJECT</a:t>
            </a:r>
            <a:br>
              <a:rPr lang="en-IN" sz="60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</a:br>
            <a:endParaRPr lang="en-IN" sz="6000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fredoka one" panose="02000000000000000000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24787D-57FF-B386-AFC4-2A50C6089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2" y="1120435"/>
            <a:ext cx="6574507" cy="556377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36ABD-813B-2E7A-5DD0-AB8ECA36F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7171" y="1120435"/>
            <a:ext cx="5178497" cy="4617129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BUTTERFLY WINGS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FLOWER PETAL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PORCUPINE QUILL</a:t>
            </a:r>
          </a:p>
          <a:p>
            <a:pPr marL="342900" indent="-342900">
              <a:buFont typeface="+mj-lt"/>
              <a:buAutoNum type="alphaLcParenR"/>
            </a:pPr>
            <a:r>
              <a:rPr lang="en-IN" sz="40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fredoka one" panose="02000000000000000000" pitchFamily="2" charset="0"/>
              </a:rPr>
              <a:t>SHARK TOOTH</a:t>
            </a:r>
          </a:p>
        </p:txBody>
      </p:sp>
    </p:spTree>
    <p:extLst>
      <p:ext uri="{BB962C8B-B14F-4D97-AF65-F5344CB8AC3E}">
        <p14:creationId xmlns:p14="http://schemas.microsoft.com/office/powerpoint/2010/main" val="32678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32B256-E852-C048-2A8E-F5A7C165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783080"/>
            <a:ext cx="9905998" cy="1905000"/>
          </a:xfrm>
        </p:spPr>
        <p:txBody>
          <a:bodyPr>
            <a:noAutofit/>
          </a:bodyPr>
          <a:lstStyle/>
          <a:p>
            <a:pPr algn="ctr"/>
            <a:r>
              <a:rPr lang="en-IN" sz="96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fredoka one" panose="02000000000000000000" pitchFamily="2" charset="0"/>
              </a:rPr>
              <a:t>BUTTERFLY WINGS</a:t>
            </a:r>
          </a:p>
        </p:txBody>
      </p:sp>
    </p:spTree>
    <p:extLst>
      <p:ext uri="{BB962C8B-B14F-4D97-AF65-F5344CB8AC3E}">
        <p14:creationId xmlns:p14="http://schemas.microsoft.com/office/powerpoint/2010/main" val="161966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431</TotalTime>
  <Words>398</Words>
  <Application>Microsoft Office PowerPoint</Application>
  <PresentationFormat>Widescreen</PresentationFormat>
  <Paragraphs>81</Paragraphs>
  <Slides>41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Algerian</vt:lpstr>
      <vt:lpstr>Arial</vt:lpstr>
      <vt:lpstr>Century Gothic</vt:lpstr>
      <vt:lpstr>Fredoka One</vt:lpstr>
      <vt:lpstr>Fredoka One</vt:lpstr>
      <vt:lpstr>Maiandra GD</vt:lpstr>
      <vt:lpstr>Mesh</vt:lpstr>
      <vt:lpstr>DHL QUIZ 31ST DECEMBER 2023</vt:lpstr>
      <vt:lpstr>Q.1. What is the name of this pastry, which is typically made of a layered yeast-leavened dough with butter? </vt:lpstr>
      <vt:lpstr>B. Croissants </vt:lpstr>
      <vt:lpstr>Q.2.Which historical landmark is this ?</vt:lpstr>
      <vt:lpstr>NIAGARA FALLS </vt:lpstr>
      <vt:lpstr>Q.3. IDENTIFY THIS FAMOUS PERSONALITY WHO LED BRITAIN TO VICTORY IN THE SECOND WORLD WAR.</vt:lpstr>
      <vt:lpstr>WINSTON CHURCHILL </vt:lpstr>
      <vt:lpstr>Q.4.NAME THIS MAGNIFIED OBJECT </vt:lpstr>
      <vt:lpstr>BUTTERFLY WINGS</vt:lpstr>
      <vt:lpstr>Q.5. NAME THIS INHABITANT OF SAVANNA.</vt:lpstr>
      <vt:lpstr>CAPYBARA</vt:lpstr>
      <vt:lpstr>Q.6. NAME THE ART AND ITS ARTIST.</vt:lpstr>
      <vt:lpstr>THE STARRY NIGHT  BY VINCENT VAN GOGH</vt:lpstr>
      <vt:lpstr>Q.7. NAME THIS PALACE WHICH WAS THE RESIDENCE OF KING LOUIS XVI AND ALSO ITS LOCATION.</vt:lpstr>
      <vt:lpstr>THE PALACE OF VERSAILLES</vt:lpstr>
      <vt:lpstr>Q.8.WHICH COUNTRY’S FLAG IS THIS ?</vt:lpstr>
      <vt:lpstr>BHUTAN</vt:lpstr>
      <vt:lpstr>Q.9. NAME THIS FAMOUS TREE WHICH IS RELATED TO MYTHOLOGIES ?</vt:lpstr>
      <vt:lpstr>BAOBAB</vt:lpstr>
      <vt:lpstr>Q.10. NAME THIS DOG BREED </vt:lpstr>
      <vt:lpstr>SIBERIAN HUSKY</vt:lpstr>
      <vt:lpstr>Q.1. WHICH FAMOUS PERSONALITY’S VOICE IS THIS ?</vt:lpstr>
      <vt:lpstr>VIRAT KOHLI</vt:lpstr>
      <vt:lpstr>Q.2. identify which bird’s sound is this ?</vt:lpstr>
      <vt:lpstr>Indian hornbill</vt:lpstr>
      <vt:lpstr>Q.3. IDENTIFY THIS MUSICAL INSTRUMENT.</vt:lpstr>
      <vt:lpstr>SANTOOR</vt:lpstr>
      <vt:lpstr>Q.4. IDENTIFY WHICH BRAND’S ANTHEM IS THIS ?</vt:lpstr>
      <vt:lpstr>DETTOL</vt:lpstr>
      <vt:lpstr>Q.5.WHICH CARTOON CHARACTER’S VOICE IS THIS ?</vt:lpstr>
      <vt:lpstr>CHHOTA BHEEM</vt:lpstr>
      <vt:lpstr>Q.6.WHICH GREAT PERSONALITY’S VOICE IS THIS ?</vt:lpstr>
      <vt:lpstr>DR.APJ APDUL KALAM</vt:lpstr>
      <vt:lpstr>Q.7. which ANIMAL’S SOUND IS THIS ?</vt:lpstr>
      <vt:lpstr>RACOON </vt:lpstr>
      <vt:lpstr>Q.8. IDENTIFY THIS CARTOON CHARACTER AS WELL AS NAME THE ARTIST WHO DUBBED THIS IN HINDI. </vt:lpstr>
      <vt:lpstr>       SIMBA ARYAN KHAN</vt:lpstr>
      <vt:lpstr>Q.9. IDENTIFY THIS PERSONALITY AS WELL AS TELL FROM WHICH FILM/WEB SERIES THIS DIALOGUE IS ?</vt:lpstr>
      <vt:lpstr>PANKAJ TRIPATHI MIRZAPUR</vt:lpstr>
      <vt:lpstr>Q.10.WHICH TELEVISION SHOW’S TITLE TRACK IS THIS ? </vt:lpstr>
      <vt:lpstr>TAARAK MEHTA KA  OOLTA CHASHMA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Saquib Ali</dc:creator>
  <cp:lastModifiedBy>Acer</cp:lastModifiedBy>
  <cp:revision>2</cp:revision>
  <dcterms:created xsi:type="dcterms:W3CDTF">2023-12-25T12:53:46Z</dcterms:created>
  <dcterms:modified xsi:type="dcterms:W3CDTF">2023-12-27T15:35:36Z</dcterms:modified>
</cp:coreProperties>
</file>